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97871-8E20-4066-99C3-4A73EFDD2CA8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5B21E-676A-482B-B0E2-EB08830C0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75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0F16C-6520-468D-B899-4193687E2E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1291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59E34-71DD-4BCD-92F4-E1BC47499D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493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074AB-C4EA-428D-8A81-C0E7D3FBE4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C4354-6A2D-4490-B736-063E95C6CA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0FBC9-A15E-4D54-9C91-18FA788635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18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A1F6E-80F2-4294-B1A3-1E5FA6A6B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904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A7B3E-60D5-4E39-8804-7C487A6CED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968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F51B2-F86F-4DE6-AF2D-D904EA7025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2696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2EC02-D0E8-4E34-BF30-FC3335AC95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336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44C3F-2241-4E1B-9C32-B867391062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66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03023-1D69-40F2-B4D5-97F5D60AA0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28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23DC16-F6A6-4C18-B454-A7F14CE726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534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6 </a:t>
            </a:r>
            <a:r>
              <a:rPr lang="en-US" altLang="en-US" sz="4000" dirty="0">
                <a:solidFill>
                  <a:schemeClr val="folHlink"/>
                </a:solidFill>
              </a:rPr>
              <a:t>de mayo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763000" cy="5334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70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¿Cómo continuamos el repaso para el examen de la Unidad 4?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 </a:t>
            </a:r>
          </a:p>
          <a:p>
            <a:r>
              <a:rPr lang="es-ES_tradnl" altLang="en-US" dirty="0"/>
              <a:t>Copia y responde </a:t>
            </a:r>
            <a:r>
              <a:rPr lang="es-ES_tradnl" altLang="en-US" u="sng" dirty="0"/>
              <a:t>Ejercicio 2</a:t>
            </a:r>
            <a:r>
              <a:rPr lang="es-ES_tradnl" altLang="en-US" dirty="0"/>
              <a:t> p. 156 (1-7)</a:t>
            </a:r>
          </a:p>
          <a:p>
            <a:r>
              <a:rPr lang="es-ES_tradnl" altLang="en-US" dirty="0"/>
              <a:t>Escucha y completa </a:t>
            </a:r>
            <a:r>
              <a:rPr lang="es-ES_tradnl" altLang="en-US" u="sng" dirty="0"/>
              <a:t>Ejercicio 1</a:t>
            </a:r>
            <a:r>
              <a:rPr lang="es-ES_tradnl" altLang="en-US" dirty="0"/>
              <a:t> p. 156 (1-10</a:t>
            </a:r>
            <a:r>
              <a:rPr lang="es-ES_tradnl" altLang="en-US" dirty="0" smtClean="0"/>
              <a:t>)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Mira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fotos</a:t>
            </a:r>
            <a:r>
              <a:rPr lang="en-US" altLang="en-US" dirty="0"/>
              <a:t> en el TEXTO </a:t>
            </a:r>
            <a:r>
              <a:rPr lang="en-US" altLang="en-US" dirty="0" err="1"/>
              <a:t>pagina</a:t>
            </a:r>
            <a:r>
              <a:rPr lang="en-US" altLang="en-US" dirty="0"/>
              <a:t> 130, </a:t>
            </a:r>
            <a:r>
              <a:rPr lang="en-US" altLang="en-US" dirty="0" err="1"/>
              <a:t>Escucha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WORKBOOK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 4.21 </a:t>
            </a:r>
          </a:p>
          <a:p>
            <a:pPr>
              <a:lnSpc>
                <a:spcPct val="90000"/>
              </a:lnSpc>
            </a:pPr>
            <a:r>
              <a:rPr lang="en-US" altLang="en-US" dirty="0" err="1"/>
              <a:t>Escucha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 </a:t>
            </a:r>
            <a:r>
              <a:rPr lang="en-US" altLang="en-US" dirty="0" smtClean="0"/>
              <a:t>p</a:t>
            </a:r>
            <a:r>
              <a:rPr lang="en-US" altLang="en-US" dirty="0"/>
              <a:t>. 4.21</a:t>
            </a:r>
          </a:p>
          <a:p>
            <a:pPr>
              <a:lnSpc>
                <a:spcPct val="90000"/>
              </a:lnSpc>
            </a:pPr>
            <a:r>
              <a:rPr lang="en-US" altLang="en-US" dirty="0" err="1"/>
              <a:t>Escucha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F</a:t>
            </a:r>
            <a:r>
              <a:rPr lang="en-US" altLang="en-US" dirty="0"/>
              <a:t> p. 4.22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WORKBOOK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p. 4.18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57200" y="396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90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Clase 801 La fecha es el 6 de mayo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28 de abril del 2011</dc:title>
  <dc:creator>Helen Zumaeta</dc:creator>
  <cp:lastModifiedBy>Helen Zumaeta</cp:lastModifiedBy>
  <cp:revision>13</cp:revision>
  <cp:lastPrinted>2014-05-05T18:40:54Z</cp:lastPrinted>
  <dcterms:created xsi:type="dcterms:W3CDTF">2011-04-28T17:22:17Z</dcterms:created>
  <dcterms:modified xsi:type="dcterms:W3CDTF">2014-05-05T20:15:45Z</dcterms:modified>
</cp:coreProperties>
</file>